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空白演示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在此输入您的封面副标题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ISCONTENTSTITLE" val="0"/>
  <p:tag name="KSO_WM_UNIT_PRESET_TEXT" val="在此输入您的封面副标题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87308_1*b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>宽屏</PresentationFormat>
  <Paragraphs>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空白演示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i</cp:lastModifiedBy>
  <cp:revision>24</cp:revision>
  <dcterms:created xsi:type="dcterms:W3CDTF">2019-06-19T02:08:00Z</dcterms:created>
  <dcterms:modified xsi:type="dcterms:W3CDTF">2019-06-19T02:38:53Z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2052-11.1.0.8771</vt:lpwstr>
  </property>
</Properties>
</file>